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handoutMasterIdLst>
    <p:handoutMasterId r:id="rId5"/>
  </p:handoutMasterIdLst>
  <p:sldIdLst>
    <p:sldId id="375" r:id="rId2"/>
    <p:sldId id="376" r:id="rId3"/>
    <p:sldId id="374" r:id="rId4"/>
  </p:sldIdLst>
  <p:sldSz cx="15240000" cy="79629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aleway" panose="020B0503030101060003" pitchFamily="34" charset="0"/>
      <p:regular r:id="rId10"/>
      <p:bold r:id="rId11"/>
      <p:italic r:id="rId12"/>
      <p:boldItalic r:id="rId13"/>
    </p:embeddedFont>
    <p:embeddedFont>
      <p:font typeface="Raleway Black" panose="020B0A03030101060003" pitchFamily="34" charset="0"/>
      <p:bold r:id="rId14"/>
      <p:boldItalic r:id="rId15"/>
    </p:embeddedFont>
    <p:embeddedFont>
      <p:font typeface="Raleway ExtraBold" panose="020B0903030101060003" pitchFamily="34" charset="0"/>
      <p:bold r:id="rId16"/>
      <p:boldItalic r:id="rId17"/>
    </p:embeddedFont>
    <p:embeddedFont>
      <p:font typeface="Raleway SemiBold" panose="020B0703030101060003" pitchFamily="34" charset="0"/>
      <p:bold r:id="rId18"/>
      <p:boldItalic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773" initials="9" lastIdx="1" clrIdx="0">
    <p:extLst>
      <p:ext uri="{19B8F6BF-5375-455C-9EA6-DF929625EA0E}">
        <p15:presenceInfo xmlns:p15="http://schemas.microsoft.com/office/powerpoint/2012/main" userId="977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30"/>
    <a:srgbClr val="8EF9F3"/>
    <a:srgbClr val="FF3CC7"/>
    <a:srgbClr val="FF8360"/>
    <a:srgbClr val="05D887"/>
    <a:srgbClr val="F6AE2D"/>
    <a:srgbClr val="CBFF8C"/>
    <a:srgbClr val="FE5F55"/>
    <a:srgbClr val="2E4057"/>
    <a:srgbClr val="C1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6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4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4EE1A82-F797-48A5-A7A0-7DAB8EC284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3F422F-2B73-4B22-9DB2-99F08D5FDC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092A9-9684-47C5-9735-7BA56ACEC3BA}" type="datetimeFigureOut">
              <a:rPr lang="it-IT" smtClean="0"/>
              <a:t>19/01/2023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22DDF9-4539-4755-822E-A06BA9526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8DE59D-2B9B-4198-A0A0-C9128253C0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5FFE-2EC7-46B5-B481-C0F1E576DC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74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EC9550F-CDB8-4C0A-B06D-A9A1B1690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470" y="4715700"/>
            <a:ext cx="15280941" cy="3247200"/>
          </a:xfrm>
          <a:prstGeom prst="rect">
            <a:avLst/>
          </a:prstGeom>
        </p:spPr>
      </p:pic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E7C8DB8-999E-41C0-875E-38D65DBCE7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83804" y="1219199"/>
            <a:ext cx="9870145" cy="5264095"/>
          </a:xfrm>
          <a:custGeom>
            <a:avLst/>
            <a:gdLst>
              <a:gd name="connsiteX0" fmla="*/ 0 w 9867900"/>
              <a:gd name="connsiteY0" fmla="*/ 0 h 5268592"/>
              <a:gd name="connsiteX1" fmla="*/ 9867900 w 9867900"/>
              <a:gd name="connsiteY1" fmla="*/ 0 h 5268592"/>
              <a:gd name="connsiteX2" fmla="*/ 9867900 w 9867900"/>
              <a:gd name="connsiteY2" fmla="*/ 5268592 h 5268592"/>
              <a:gd name="connsiteX3" fmla="*/ 0 w 9867900"/>
              <a:gd name="connsiteY3" fmla="*/ 5268592 h 5268592"/>
              <a:gd name="connsiteX4" fmla="*/ 0 w 9867900"/>
              <a:gd name="connsiteY4" fmla="*/ 0 h 5268592"/>
              <a:gd name="connsiteX0" fmla="*/ 0 w 9867900"/>
              <a:gd name="connsiteY0" fmla="*/ 0 h 5268592"/>
              <a:gd name="connsiteX1" fmla="*/ 9867900 w 9867900"/>
              <a:gd name="connsiteY1" fmla="*/ 0 h 5268592"/>
              <a:gd name="connsiteX2" fmla="*/ 9867900 w 9867900"/>
              <a:gd name="connsiteY2" fmla="*/ 5268592 h 5268592"/>
              <a:gd name="connsiteX3" fmla="*/ 4019550 w 9867900"/>
              <a:gd name="connsiteY3" fmla="*/ 5265683 h 5268592"/>
              <a:gd name="connsiteX4" fmla="*/ 0 w 9867900"/>
              <a:gd name="connsiteY4" fmla="*/ 5268592 h 5268592"/>
              <a:gd name="connsiteX5" fmla="*/ 0 w 9867900"/>
              <a:gd name="connsiteY5" fmla="*/ 0 h 5268592"/>
              <a:gd name="connsiteX0" fmla="*/ 657 w 9868557"/>
              <a:gd name="connsiteY0" fmla="*/ 0 h 5268592"/>
              <a:gd name="connsiteX1" fmla="*/ 9868557 w 9868557"/>
              <a:gd name="connsiteY1" fmla="*/ 0 h 5268592"/>
              <a:gd name="connsiteX2" fmla="*/ 9868557 w 9868557"/>
              <a:gd name="connsiteY2" fmla="*/ 5268592 h 5268592"/>
              <a:gd name="connsiteX3" fmla="*/ 4020207 w 9868557"/>
              <a:gd name="connsiteY3" fmla="*/ 5265683 h 5268592"/>
              <a:gd name="connsiteX4" fmla="*/ 657 w 9868557"/>
              <a:gd name="connsiteY4" fmla="*/ 5268592 h 5268592"/>
              <a:gd name="connsiteX5" fmla="*/ 0 w 9868557"/>
              <a:gd name="connsiteY5" fmla="*/ 3810000 h 5268592"/>
              <a:gd name="connsiteX6" fmla="*/ 657 w 9868557"/>
              <a:gd name="connsiteY6" fmla="*/ 0 h 5268592"/>
              <a:gd name="connsiteX0" fmla="*/ 657 w 9868557"/>
              <a:gd name="connsiteY0" fmla="*/ 0 h 5268592"/>
              <a:gd name="connsiteX1" fmla="*/ 9868557 w 9868557"/>
              <a:gd name="connsiteY1" fmla="*/ 0 h 5268592"/>
              <a:gd name="connsiteX2" fmla="*/ 9868557 w 9868557"/>
              <a:gd name="connsiteY2" fmla="*/ 5268592 h 5268592"/>
              <a:gd name="connsiteX3" fmla="*/ 4020207 w 9868557"/>
              <a:gd name="connsiteY3" fmla="*/ 5265683 h 5268592"/>
              <a:gd name="connsiteX4" fmla="*/ 1324961 w 9868557"/>
              <a:gd name="connsiteY4" fmla="*/ 4201792 h 5268592"/>
              <a:gd name="connsiteX5" fmla="*/ 0 w 9868557"/>
              <a:gd name="connsiteY5" fmla="*/ 3810000 h 5268592"/>
              <a:gd name="connsiteX6" fmla="*/ 657 w 9868557"/>
              <a:gd name="connsiteY6" fmla="*/ 0 h 5268592"/>
              <a:gd name="connsiteX0" fmla="*/ 657 w 9868557"/>
              <a:gd name="connsiteY0" fmla="*/ 0 h 5268592"/>
              <a:gd name="connsiteX1" fmla="*/ 9868557 w 9868557"/>
              <a:gd name="connsiteY1" fmla="*/ 0 h 5268592"/>
              <a:gd name="connsiteX2" fmla="*/ 9868557 w 9868557"/>
              <a:gd name="connsiteY2" fmla="*/ 5268592 h 5268592"/>
              <a:gd name="connsiteX3" fmla="*/ 4020207 w 9868557"/>
              <a:gd name="connsiteY3" fmla="*/ 5265683 h 5268592"/>
              <a:gd name="connsiteX4" fmla="*/ 1324961 w 9868557"/>
              <a:gd name="connsiteY4" fmla="*/ 4201792 h 5268592"/>
              <a:gd name="connsiteX5" fmla="*/ 0 w 9868557"/>
              <a:gd name="connsiteY5" fmla="*/ 3810000 h 5268592"/>
              <a:gd name="connsiteX6" fmla="*/ 657 w 9868557"/>
              <a:gd name="connsiteY6" fmla="*/ 0 h 5268592"/>
              <a:gd name="connsiteX0" fmla="*/ 657 w 9868557"/>
              <a:gd name="connsiteY0" fmla="*/ 0 h 5268592"/>
              <a:gd name="connsiteX1" fmla="*/ 9868557 w 9868557"/>
              <a:gd name="connsiteY1" fmla="*/ 0 h 5268592"/>
              <a:gd name="connsiteX2" fmla="*/ 9868557 w 9868557"/>
              <a:gd name="connsiteY2" fmla="*/ 5268592 h 5268592"/>
              <a:gd name="connsiteX3" fmla="*/ 4020207 w 9868557"/>
              <a:gd name="connsiteY3" fmla="*/ 5265683 h 5268592"/>
              <a:gd name="connsiteX4" fmla="*/ 1324961 w 9868557"/>
              <a:gd name="connsiteY4" fmla="*/ 4201792 h 5268592"/>
              <a:gd name="connsiteX5" fmla="*/ 0 w 9868557"/>
              <a:gd name="connsiteY5" fmla="*/ 3810000 h 5268592"/>
              <a:gd name="connsiteX6" fmla="*/ 657 w 9868557"/>
              <a:gd name="connsiteY6" fmla="*/ 0 h 5268592"/>
              <a:gd name="connsiteX0" fmla="*/ 657 w 9868557"/>
              <a:gd name="connsiteY0" fmla="*/ 0 h 5268592"/>
              <a:gd name="connsiteX1" fmla="*/ 9868557 w 9868557"/>
              <a:gd name="connsiteY1" fmla="*/ 0 h 5268592"/>
              <a:gd name="connsiteX2" fmla="*/ 9868557 w 9868557"/>
              <a:gd name="connsiteY2" fmla="*/ 5268592 h 5268592"/>
              <a:gd name="connsiteX3" fmla="*/ 4020207 w 9868557"/>
              <a:gd name="connsiteY3" fmla="*/ 5265683 h 5268592"/>
              <a:gd name="connsiteX4" fmla="*/ 1324961 w 9868557"/>
              <a:gd name="connsiteY4" fmla="*/ 4201792 h 5268592"/>
              <a:gd name="connsiteX5" fmla="*/ 0 w 9868557"/>
              <a:gd name="connsiteY5" fmla="*/ 3810000 h 5268592"/>
              <a:gd name="connsiteX6" fmla="*/ 657 w 9868557"/>
              <a:gd name="connsiteY6" fmla="*/ 0 h 5268592"/>
              <a:gd name="connsiteX0" fmla="*/ 657 w 9868557"/>
              <a:gd name="connsiteY0" fmla="*/ 0 h 5268592"/>
              <a:gd name="connsiteX1" fmla="*/ 9868557 w 9868557"/>
              <a:gd name="connsiteY1" fmla="*/ 0 h 5268592"/>
              <a:gd name="connsiteX2" fmla="*/ 9868557 w 9868557"/>
              <a:gd name="connsiteY2" fmla="*/ 5268592 h 5268592"/>
              <a:gd name="connsiteX3" fmla="*/ 4020207 w 9868557"/>
              <a:gd name="connsiteY3" fmla="*/ 5265683 h 5268592"/>
              <a:gd name="connsiteX4" fmla="*/ 1324961 w 9868557"/>
              <a:gd name="connsiteY4" fmla="*/ 4201792 h 5268592"/>
              <a:gd name="connsiteX5" fmla="*/ 0 w 9868557"/>
              <a:gd name="connsiteY5" fmla="*/ 3810000 h 5268592"/>
              <a:gd name="connsiteX6" fmla="*/ 657 w 9868557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70145 w 9870145"/>
              <a:gd name="connsiteY2" fmla="*/ 5268592 h 5268592"/>
              <a:gd name="connsiteX3" fmla="*/ 4021795 w 9870145"/>
              <a:gd name="connsiteY3" fmla="*/ 5265683 h 5268592"/>
              <a:gd name="connsiteX4" fmla="*/ 1326549 w 9870145"/>
              <a:gd name="connsiteY4" fmla="*/ 4201792 h 5268592"/>
              <a:gd name="connsiteX5" fmla="*/ 0 w 9870145"/>
              <a:gd name="connsiteY5" fmla="*/ 3817937 h 5268592"/>
              <a:gd name="connsiteX6" fmla="*/ 2245 w 9870145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70145 w 9870145"/>
              <a:gd name="connsiteY2" fmla="*/ 5268592 h 5268592"/>
              <a:gd name="connsiteX3" fmla="*/ 4021795 w 9870145"/>
              <a:gd name="connsiteY3" fmla="*/ 5265683 h 5268592"/>
              <a:gd name="connsiteX4" fmla="*/ 1326549 w 9870145"/>
              <a:gd name="connsiteY4" fmla="*/ 4201792 h 5268592"/>
              <a:gd name="connsiteX5" fmla="*/ 0 w 9870145"/>
              <a:gd name="connsiteY5" fmla="*/ 3817937 h 5268592"/>
              <a:gd name="connsiteX6" fmla="*/ 2245 w 9870145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70145 w 9870145"/>
              <a:gd name="connsiteY2" fmla="*/ 5268592 h 5268592"/>
              <a:gd name="connsiteX3" fmla="*/ 4021795 w 9870145"/>
              <a:gd name="connsiteY3" fmla="*/ 5265683 h 5268592"/>
              <a:gd name="connsiteX4" fmla="*/ 1337662 w 9870145"/>
              <a:gd name="connsiteY4" fmla="*/ 4203379 h 5268592"/>
              <a:gd name="connsiteX5" fmla="*/ 0 w 9870145"/>
              <a:gd name="connsiteY5" fmla="*/ 3817937 h 5268592"/>
              <a:gd name="connsiteX6" fmla="*/ 2245 w 9870145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70145 w 9870145"/>
              <a:gd name="connsiteY2" fmla="*/ 5268592 h 5268592"/>
              <a:gd name="connsiteX3" fmla="*/ 4021795 w 9870145"/>
              <a:gd name="connsiteY3" fmla="*/ 5265683 h 5268592"/>
              <a:gd name="connsiteX4" fmla="*/ 1337662 w 9870145"/>
              <a:gd name="connsiteY4" fmla="*/ 4203379 h 5268592"/>
              <a:gd name="connsiteX5" fmla="*/ 0 w 9870145"/>
              <a:gd name="connsiteY5" fmla="*/ 3817937 h 5268592"/>
              <a:gd name="connsiteX6" fmla="*/ 2245 w 9870145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70145 w 9870145"/>
              <a:gd name="connsiteY2" fmla="*/ 5268592 h 5268592"/>
              <a:gd name="connsiteX3" fmla="*/ 4005920 w 9870145"/>
              <a:gd name="connsiteY3" fmla="*/ 5264095 h 5268592"/>
              <a:gd name="connsiteX4" fmla="*/ 1337662 w 9870145"/>
              <a:gd name="connsiteY4" fmla="*/ 4203379 h 5268592"/>
              <a:gd name="connsiteX5" fmla="*/ 0 w 9870145"/>
              <a:gd name="connsiteY5" fmla="*/ 3817937 h 5268592"/>
              <a:gd name="connsiteX6" fmla="*/ 2245 w 9870145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70145 w 9870145"/>
              <a:gd name="connsiteY2" fmla="*/ 5268592 h 5268592"/>
              <a:gd name="connsiteX3" fmla="*/ 4005920 w 9870145"/>
              <a:gd name="connsiteY3" fmla="*/ 5264095 h 5268592"/>
              <a:gd name="connsiteX4" fmla="*/ 1337662 w 9870145"/>
              <a:gd name="connsiteY4" fmla="*/ 4203379 h 5268592"/>
              <a:gd name="connsiteX5" fmla="*/ 0 w 9870145"/>
              <a:gd name="connsiteY5" fmla="*/ 3817937 h 5268592"/>
              <a:gd name="connsiteX6" fmla="*/ 2245 w 9870145"/>
              <a:gd name="connsiteY6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66336 w 9870145"/>
              <a:gd name="connsiteY2" fmla="*/ 4858294 h 5268592"/>
              <a:gd name="connsiteX3" fmla="*/ 9870145 w 9870145"/>
              <a:gd name="connsiteY3" fmla="*/ 5268592 h 5268592"/>
              <a:gd name="connsiteX4" fmla="*/ 4005920 w 9870145"/>
              <a:gd name="connsiteY4" fmla="*/ 5264095 h 5268592"/>
              <a:gd name="connsiteX5" fmla="*/ 1337662 w 9870145"/>
              <a:gd name="connsiteY5" fmla="*/ 4203379 h 5268592"/>
              <a:gd name="connsiteX6" fmla="*/ 0 w 9870145"/>
              <a:gd name="connsiteY6" fmla="*/ 3817937 h 5268592"/>
              <a:gd name="connsiteX7" fmla="*/ 2245 w 9870145"/>
              <a:gd name="connsiteY7" fmla="*/ 0 h 5268592"/>
              <a:gd name="connsiteX0" fmla="*/ 2245 w 9870145"/>
              <a:gd name="connsiteY0" fmla="*/ 0 h 5268592"/>
              <a:gd name="connsiteX1" fmla="*/ 9870145 w 9870145"/>
              <a:gd name="connsiteY1" fmla="*/ 0 h 5268592"/>
              <a:gd name="connsiteX2" fmla="*/ 9866336 w 9870145"/>
              <a:gd name="connsiteY2" fmla="*/ 4858294 h 5268592"/>
              <a:gd name="connsiteX3" fmla="*/ 9870145 w 9870145"/>
              <a:gd name="connsiteY3" fmla="*/ 5268592 h 5268592"/>
              <a:gd name="connsiteX4" fmla="*/ 9298102 w 9870145"/>
              <a:gd name="connsiteY4" fmla="*/ 5259977 h 5268592"/>
              <a:gd name="connsiteX5" fmla="*/ 4005920 w 9870145"/>
              <a:gd name="connsiteY5" fmla="*/ 5264095 h 5268592"/>
              <a:gd name="connsiteX6" fmla="*/ 1337662 w 9870145"/>
              <a:gd name="connsiteY6" fmla="*/ 4203379 h 5268592"/>
              <a:gd name="connsiteX7" fmla="*/ 0 w 9870145"/>
              <a:gd name="connsiteY7" fmla="*/ 3817937 h 5268592"/>
              <a:gd name="connsiteX8" fmla="*/ 2245 w 9870145"/>
              <a:gd name="connsiteY8" fmla="*/ 0 h 5268592"/>
              <a:gd name="connsiteX0" fmla="*/ 2245 w 9870145"/>
              <a:gd name="connsiteY0" fmla="*/ 0 h 5264095"/>
              <a:gd name="connsiteX1" fmla="*/ 9870145 w 9870145"/>
              <a:gd name="connsiteY1" fmla="*/ 0 h 5264095"/>
              <a:gd name="connsiteX2" fmla="*/ 9866336 w 9870145"/>
              <a:gd name="connsiteY2" fmla="*/ 4858294 h 5264095"/>
              <a:gd name="connsiteX3" fmla="*/ 9592333 w 9870145"/>
              <a:gd name="connsiteY3" fmla="*/ 5076504 h 5264095"/>
              <a:gd name="connsiteX4" fmla="*/ 9298102 w 9870145"/>
              <a:gd name="connsiteY4" fmla="*/ 5259977 h 5264095"/>
              <a:gd name="connsiteX5" fmla="*/ 4005920 w 9870145"/>
              <a:gd name="connsiteY5" fmla="*/ 5264095 h 5264095"/>
              <a:gd name="connsiteX6" fmla="*/ 1337662 w 9870145"/>
              <a:gd name="connsiteY6" fmla="*/ 4203379 h 5264095"/>
              <a:gd name="connsiteX7" fmla="*/ 0 w 9870145"/>
              <a:gd name="connsiteY7" fmla="*/ 3817937 h 5264095"/>
              <a:gd name="connsiteX8" fmla="*/ 2245 w 9870145"/>
              <a:gd name="connsiteY8" fmla="*/ 0 h 5264095"/>
              <a:gd name="connsiteX0" fmla="*/ 2245 w 9870145"/>
              <a:gd name="connsiteY0" fmla="*/ 0 h 5264095"/>
              <a:gd name="connsiteX1" fmla="*/ 9870145 w 9870145"/>
              <a:gd name="connsiteY1" fmla="*/ 0 h 5264095"/>
              <a:gd name="connsiteX2" fmla="*/ 9866336 w 9870145"/>
              <a:gd name="connsiteY2" fmla="*/ 4858294 h 5264095"/>
              <a:gd name="connsiteX3" fmla="*/ 9592333 w 9870145"/>
              <a:gd name="connsiteY3" fmla="*/ 5076504 h 5264095"/>
              <a:gd name="connsiteX4" fmla="*/ 9298102 w 9870145"/>
              <a:gd name="connsiteY4" fmla="*/ 5259977 h 5264095"/>
              <a:gd name="connsiteX5" fmla="*/ 4005920 w 9870145"/>
              <a:gd name="connsiteY5" fmla="*/ 5264095 h 5264095"/>
              <a:gd name="connsiteX6" fmla="*/ 1337662 w 9870145"/>
              <a:gd name="connsiteY6" fmla="*/ 4203379 h 5264095"/>
              <a:gd name="connsiteX7" fmla="*/ 0 w 9870145"/>
              <a:gd name="connsiteY7" fmla="*/ 3817937 h 5264095"/>
              <a:gd name="connsiteX8" fmla="*/ 2245 w 9870145"/>
              <a:gd name="connsiteY8" fmla="*/ 0 h 5264095"/>
              <a:gd name="connsiteX0" fmla="*/ 2245 w 9870145"/>
              <a:gd name="connsiteY0" fmla="*/ 0 h 5264095"/>
              <a:gd name="connsiteX1" fmla="*/ 9870145 w 9870145"/>
              <a:gd name="connsiteY1" fmla="*/ 0 h 5264095"/>
              <a:gd name="connsiteX2" fmla="*/ 9866336 w 9870145"/>
              <a:gd name="connsiteY2" fmla="*/ 4869406 h 5264095"/>
              <a:gd name="connsiteX3" fmla="*/ 9592333 w 9870145"/>
              <a:gd name="connsiteY3" fmla="*/ 5076504 h 5264095"/>
              <a:gd name="connsiteX4" fmla="*/ 9298102 w 9870145"/>
              <a:gd name="connsiteY4" fmla="*/ 5259977 h 5264095"/>
              <a:gd name="connsiteX5" fmla="*/ 4005920 w 9870145"/>
              <a:gd name="connsiteY5" fmla="*/ 5264095 h 5264095"/>
              <a:gd name="connsiteX6" fmla="*/ 1337662 w 9870145"/>
              <a:gd name="connsiteY6" fmla="*/ 4203379 h 5264095"/>
              <a:gd name="connsiteX7" fmla="*/ 0 w 9870145"/>
              <a:gd name="connsiteY7" fmla="*/ 3817937 h 5264095"/>
              <a:gd name="connsiteX8" fmla="*/ 2245 w 9870145"/>
              <a:gd name="connsiteY8" fmla="*/ 0 h 5264095"/>
              <a:gd name="connsiteX0" fmla="*/ 2245 w 9870145"/>
              <a:gd name="connsiteY0" fmla="*/ 0 h 5264095"/>
              <a:gd name="connsiteX1" fmla="*/ 9870145 w 9870145"/>
              <a:gd name="connsiteY1" fmla="*/ 0 h 5264095"/>
              <a:gd name="connsiteX2" fmla="*/ 9866336 w 9870145"/>
              <a:gd name="connsiteY2" fmla="*/ 4869406 h 5264095"/>
              <a:gd name="connsiteX3" fmla="*/ 9592333 w 9870145"/>
              <a:gd name="connsiteY3" fmla="*/ 5076504 h 5264095"/>
              <a:gd name="connsiteX4" fmla="*/ 9298102 w 9870145"/>
              <a:gd name="connsiteY4" fmla="*/ 5259977 h 5264095"/>
              <a:gd name="connsiteX5" fmla="*/ 4005920 w 9870145"/>
              <a:gd name="connsiteY5" fmla="*/ 5264095 h 5264095"/>
              <a:gd name="connsiteX6" fmla="*/ 1337662 w 9870145"/>
              <a:gd name="connsiteY6" fmla="*/ 4203379 h 5264095"/>
              <a:gd name="connsiteX7" fmla="*/ 0 w 9870145"/>
              <a:gd name="connsiteY7" fmla="*/ 3817937 h 5264095"/>
              <a:gd name="connsiteX8" fmla="*/ 2245 w 9870145"/>
              <a:gd name="connsiteY8" fmla="*/ 0 h 5264095"/>
              <a:gd name="connsiteX0" fmla="*/ 2245 w 9870145"/>
              <a:gd name="connsiteY0" fmla="*/ 0 h 5264095"/>
              <a:gd name="connsiteX1" fmla="*/ 9870145 w 9870145"/>
              <a:gd name="connsiteY1" fmla="*/ 0 h 5264095"/>
              <a:gd name="connsiteX2" fmla="*/ 9866336 w 9870145"/>
              <a:gd name="connsiteY2" fmla="*/ 4869406 h 5264095"/>
              <a:gd name="connsiteX3" fmla="*/ 9592333 w 9870145"/>
              <a:gd name="connsiteY3" fmla="*/ 5076504 h 5264095"/>
              <a:gd name="connsiteX4" fmla="*/ 9313977 w 9870145"/>
              <a:gd name="connsiteY4" fmla="*/ 5259977 h 5264095"/>
              <a:gd name="connsiteX5" fmla="*/ 4005920 w 9870145"/>
              <a:gd name="connsiteY5" fmla="*/ 5264095 h 5264095"/>
              <a:gd name="connsiteX6" fmla="*/ 1337662 w 9870145"/>
              <a:gd name="connsiteY6" fmla="*/ 4203379 h 5264095"/>
              <a:gd name="connsiteX7" fmla="*/ 0 w 9870145"/>
              <a:gd name="connsiteY7" fmla="*/ 3817937 h 5264095"/>
              <a:gd name="connsiteX8" fmla="*/ 2245 w 9870145"/>
              <a:gd name="connsiteY8" fmla="*/ 0 h 52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0145" h="5264095">
                <a:moveTo>
                  <a:pt x="2245" y="0"/>
                </a:moveTo>
                <a:lnTo>
                  <a:pt x="9870145" y="0"/>
                </a:lnTo>
                <a:cubicBezTo>
                  <a:pt x="9868875" y="1619431"/>
                  <a:pt x="9867606" y="3249975"/>
                  <a:pt x="9866336" y="4869406"/>
                </a:cubicBezTo>
                <a:cubicBezTo>
                  <a:pt x="9777118" y="4937910"/>
                  <a:pt x="9694250" y="5004826"/>
                  <a:pt x="9592333" y="5076504"/>
                </a:cubicBezTo>
                <a:lnTo>
                  <a:pt x="9313977" y="5259977"/>
                </a:lnTo>
                <a:lnTo>
                  <a:pt x="4005920" y="5264095"/>
                </a:lnTo>
                <a:cubicBezTo>
                  <a:pt x="3494326" y="5102610"/>
                  <a:pt x="2227081" y="4556951"/>
                  <a:pt x="1337662" y="4203379"/>
                </a:cubicBezTo>
                <a:cubicBezTo>
                  <a:pt x="735033" y="3985719"/>
                  <a:pt x="241639" y="3854958"/>
                  <a:pt x="0" y="3817937"/>
                </a:cubicBezTo>
                <a:cubicBezTo>
                  <a:pt x="748" y="2545291"/>
                  <a:pt x="1497" y="1272646"/>
                  <a:pt x="2245" y="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buNone/>
              <a:defRPr>
                <a:solidFill>
                  <a:srgbClr val="2E4057"/>
                </a:solidFill>
                <a:latin typeface="Raleway ExtraBold" panose="020B0903030101060003" pitchFamily="34" charset="0"/>
              </a:defRPr>
            </a:lvl1pPr>
          </a:lstStyle>
          <a:p>
            <a:r>
              <a:rPr lang="it-IT" dirty="0"/>
              <a:t>Fai click qui per inserire l’immagine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1B268C87-543F-40DD-ABD7-2459CDAF8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5559476" cy="2211572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FB18CE1-FA82-4DFF-A8C0-3E21F986C0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582" y="5688983"/>
            <a:ext cx="13400414" cy="1554041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B85A6EB-4EDD-410C-B2EE-B761B547D0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11742" y="1419118"/>
            <a:ext cx="1519968" cy="272056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9C08966-18B4-8D92-E776-DEBC8307267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53949" y="499323"/>
            <a:ext cx="2319614" cy="6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8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truzion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0CB65338-E307-4CA6-8EC7-8E0A2E3BB88E}"/>
              </a:ext>
            </a:extLst>
          </p:cNvPr>
          <p:cNvSpPr/>
          <p:nvPr userDrawn="1"/>
        </p:nvSpPr>
        <p:spPr>
          <a:xfrm>
            <a:off x="7223050" y="4254202"/>
            <a:ext cx="467833" cy="467833"/>
          </a:xfrm>
          <a:prstGeom prst="ellipse">
            <a:avLst/>
          </a:prstGeom>
          <a:solidFill>
            <a:srgbClr val="F6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B4508A-106D-4A83-AB5E-923338DC7204}"/>
              </a:ext>
            </a:extLst>
          </p:cNvPr>
          <p:cNvSpPr txBox="1"/>
          <p:nvPr userDrawn="1"/>
        </p:nvSpPr>
        <p:spPr>
          <a:xfrm>
            <a:off x="637953" y="628852"/>
            <a:ext cx="1430433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2E4057"/>
                </a:solidFill>
                <a:latin typeface="Raleway SemiBold" panose="020B0703030101060003" pitchFamily="34" charset="0"/>
              </a:rPr>
              <a:t>Segui queste semplici istruzioni e </a:t>
            </a:r>
            <a:r>
              <a:rPr lang="it-IT" sz="3000" dirty="0">
                <a:solidFill>
                  <a:srgbClr val="2E4057"/>
                </a:solidFill>
                <a:latin typeface="Raleway ExtraBold" panose="020B0903030101060003" pitchFamily="34" charset="0"/>
              </a:rPr>
              <a:t>crea il tuo template </a:t>
            </a:r>
            <a:r>
              <a:rPr lang="it-IT" sz="3000" dirty="0" err="1">
                <a:solidFill>
                  <a:srgbClr val="2E4057"/>
                </a:solidFill>
                <a:latin typeface="Raleway ExtraBold" panose="020B0903030101060003" pitchFamily="34" charset="0"/>
              </a:rPr>
              <a:t>Inspiring</a:t>
            </a:r>
            <a:r>
              <a:rPr lang="it-IT" sz="3000" dirty="0">
                <a:solidFill>
                  <a:srgbClr val="2E4057"/>
                </a:solidFill>
                <a:latin typeface="Raleway ExtraBold" panose="020B0903030101060003" pitchFamily="34" charset="0"/>
              </a:rPr>
              <a:t> </a:t>
            </a:r>
            <a:r>
              <a:rPr lang="it-IT" sz="3000" dirty="0" err="1">
                <a:solidFill>
                  <a:srgbClr val="2E4057"/>
                </a:solidFill>
                <a:latin typeface="Raleway ExtraBold" panose="020B0903030101060003" pitchFamily="34" charset="0"/>
              </a:rPr>
              <a:t>Role</a:t>
            </a:r>
            <a:r>
              <a:rPr lang="it-IT" sz="3000" dirty="0">
                <a:solidFill>
                  <a:srgbClr val="2E4057"/>
                </a:solidFill>
                <a:latin typeface="Raleway ExtraBold" panose="020B0903030101060003" pitchFamily="34" charset="0"/>
              </a:rPr>
              <a:t> Model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89DE5-8BC3-4680-9DC4-BAEE117D6041}"/>
              </a:ext>
            </a:extLst>
          </p:cNvPr>
          <p:cNvSpPr txBox="1"/>
          <p:nvPr userDrawn="1"/>
        </p:nvSpPr>
        <p:spPr>
          <a:xfrm>
            <a:off x="637953" y="1918325"/>
            <a:ext cx="2757377" cy="442035"/>
          </a:xfrm>
          <a:prstGeom prst="rect">
            <a:avLst/>
          </a:prstGeom>
          <a:solidFill>
            <a:srgbClr val="F6AE2D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2400" dirty="0">
                <a:solidFill>
                  <a:srgbClr val="2E4057"/>
                </a:solidFill>
                <a:latin typeface="Raleway ExtraBold" panose="020B0903030101060003" pitchFamily="34" charset="0"/>
              </a:rPr>
              <a:t>1. </a:t>
            </a:r>
            <a:r>
              <a:rPr lang="it-IT" sz="2400" dirty="0">
                <a:solidFill>
                  <a:srgbClr val="2E4057"/>
                </a:solidFill>
                <a:latin typeface="Raleway SemiBold" panose="020B0703030101060003" pitchFamily="34" charset="0"/>
              </a:rPr>
              <a:t>Crea il tuo post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844D75-A794-474D-8DEC-07BB9C53D8CD}"/>
              </a:ext>
            </a:extLst>
          </p:cNvPr>
          <p:cNvSpPr txBox="1"/>
          <p:nvPr userDrawn="1"/>
        </p:nvSpPr>
        <p:spPr>
          <a:xfrm>
            <a:off x="637953" y="2738534"/>
            <a:ext cx="5932968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1.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Vai alla terza slide di questo documento e clicca al centro dell’immagine per scegliere la foto da inserire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0CF100-B549-4CF2-A362-C98513C2E422}"/>
              </a:ext>
            </a:extLst>
          </p:cNvPr>
          <p:cNvSpPr txBox="1"/>
          <p:nvPr userDrawn="1"/>
        </p:nvSpPr>
        <p:spPr>
          <a:xfrm>
            <a:off x="637953" y="4439023"/>
            <a:ext cx="4834270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2.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Se vedi la che foto non è ben centrata nel riquadro, prova in questo modo: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138A5F-5092-447F-AB0C-F034749F3689}"/>
              </a:ext>
            </a:extLst>
          </p:cNvPr>
          <p:cNvSpPr txBox="1"/>
          <p:nvPr userDrawn="1"/>
        </p:nvSpPr>
        <p:spPr>
          <a:xfrm>
            <a:off x="1049076" y="5549108"/>
            <a:ext cx="4260901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dirty="0">
                <a:solidFill>
                  <a:srgbClr val="2E4057"/>
                </a:solidFill>
                <a:latin typeface="Raleway SemiBold" panose="020B0703030101060003" pitchFamily="34" charset="0"/>
              </a:rPr>
              <a:t>- </a:t>
            </a:r>
            <a:r>
              <a:rPr lang="it-IT" sz="1700" i="1" dirty="0">
                <a:solidFill>
                  <a:srgbClr val="2E4057"/>
                </a:solidFill>
                <a:latin typeface="Raleway SemiBold" panose="020B0703030101060003" pitchFamily="34" charset="0"/>
              </a:rPr>
              <a:t>Tasto destro </a:t>
            </a:r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sulla foto &gt; scegli </a:t>
            </a:r>
            <a:r>
              <a:rPr lang="it-IT" sz="1700" i="1" dirty="0">
                <a:solidFill>
                  <a:srgbClr val="2E4057"/>
                </a:solidFill>
                <a:latin typeface="Raleway SemiBold" panose="020B0703030101060003" pitchFamily="34" charset="0"/>
              </a:rPr>
              <a:t>«ritaglia»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0F7432-14DD-4050-B6E9-69C7C5650D12}"/>
              </a:ext>
            </a:extLst>
          </p:cNvPr>
          <p:cNvSpPr txBox="1"/>
          <p:nvPr userDrawn="1"/>
        </p:nvSpPr>
        <p:spPr>
          <a:xfrm>
            <a:off x="1049076" y="5947789"/>
            <a:ext cx="4260902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FontTx/>
              <a:buNone/>
            </a:pPr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- Sposta, ingrandisci e/o ritaglia la foto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508D7B-053E-4C11-AD83-4576817BCA82}"/>
              </a:ext>
            </a:extLst>
          </p:cNvPr>
          <p:cNvSpPr txBox="1"/>
          <p:nvPr userDrawn="1"/>
        </p:nvSpPr>
        <p:spPr>
          <a:xfrm>
            <a:off x="7223050" y="2681163"/>
            <a:ext cx="442314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3.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Esporta l’immagine: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0B0974-596E-47A1-9316-AEBA2C060318}"/>
              </a:ext>
            </a:extLst>
          </p:cNvPr>
          <p:cNvSpPr txBox="1"/>
          <p:nvPr userDrawn="1"/>
        </p:nvSpPr>
        <p:spPr>
          <a:xfrm>
            <a:off x="7605819" y="3192341"/>
            <a:ext cx="356899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- Seleziona la slide con il template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D8CEC79-21DE-4D4F-963E-AC82C752D609}"/>
              </a:ext>
            </a:extLst>
          </p:cNvPr>
          <p:cNvSpPr txBox="1"/>
          <p:nvPr userDrawn="1"/>
        </p:nvSpPr>
        <p:spPr>
          <a:xfrm>
            <a:off x="7605819" y="3594551"/>
            <a:ext cx="624486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- Vai su </a:t>
            </a:r>
            <a:r>
              <a:rPr lang="it-IT" sz="1700" i="1" dirty="0">
                <a:solidFill>
                  <a:srgbClr val="2E4057"/>
                </a:solidFill>
                <a:latin typeface="Raleway" panose="020B0503030101060003" pitchFamily="34" charset="0"/>
              </a:rPr>
              <a:t>File</a:t>
            </a:r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 &gt; </a:t>
            </a:r>
            <a:r>
              <a:rPr lang="it-IT" sz="1700" i="1" dirty="0">
                <a:solidFill>
                  <a:srgbClr val="2E4057"/>
                </a:solidFill>
                <a:latin typeface="Raleway" panose="020B0503030101060003" pitchFamily="34" charset="0"/>
              </a:rPr>
              <a:t>Esporta </a:t>
            </a:r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&gt; Seleziona il </a:t>
            </a:r>
            <a:r>
              <a:rPr lang="it-IT" sz="1700" i="1" dirty="0">
                <a:solidFill>
                  <a:srgbClr val="2E4057"/>
                </a:solidFill>
                <a:latin typeface="Raleway" panose="020B0503030101060003" pitchFamily="34" charset="0"/>
              </a:rPr>
              <a:t>formato File JPEG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04F21CC-13CD-4C1C-8AE2-4FBCAF699DEC}"/>
              </a:ext>
            </a:extLst>
          </p:cNvPr>
          <p:cNvSpPr txBox="1"/>
          <p:nvPr userDrawn="1"/>
        </p:nvSpPr>
        <p:spPr>
          <a:xfrm>
            <a:off x="7333342" y="4304847"/>
            <a:ext cx="640569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CBFF8C"/>
                </a:solidFill>
                <a:latin typeface="Raleway Black" panose="020B0A03030101060003" pitchFamily="34" charset="0"/>
              </a:rPr>
              <a:t> </a:t>
            </a:r>
            <a:r>
              <a:rPr lang="it-IT" sz="2500" dirty="0">
                <a:solidFill>
                  <a:srgbClr val="F2F230"/>
                </a:solidFill>
                <a:latin typeface="Raleway Black" panose="020B0A03030101060003" pitchFamily="34" charset="0"/>
              </a:rPr>
              <a:t>!</a:t>
            </a:r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   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Se il riquadro per inserire l’immagine sparisce dalla slide non preoccuparti!</a:t>
            </a:r>
            <a:endParaRPr lang="it-IT" sz="2000" i="0" dirty="0">
              <a:solidFill>
                <a:srgbClr val="2E4057"/>
              </a:solidFill>
              <a:latin typeface="Raleway" panose="020B0503030101060003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F8D4FBD-20EE-4B08-8004-7ACA71EB460F}"/>
              </a:ext>
            </a:extLst>
          </p:cNvPr>
          <p:cNvSpPr txBox="1"/>
          <p:nvPr userDrawn="1"/>
        </p:nvSpPr>
        <p:spPr>
          <a:xfrm>
            <a:off x="7338658" y="5066685"/>
            <a:ext cx="70720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dirty="0">
                <a:solidFill>
                  <a:srgbClr val="2E4057"/>
                </a:solidFill>
                <a:latin typeface="Raleway" panose="020B0503030101060003" pitchFamily="34" charset="0"/>
              </a:rPr>
              <a:t>Basta </a:t>
            </a:r>
            <a:r>
              <a:rPr lang="it-IT" sz="2000" dirty="0" err="1">
                <a:solidFill>
                  <a:srgbClr val="2E4057"/>
                </a:solidFill>
                <a:latin typeface="Raleway" panose="020B0503030101060003" pitchFamily="34" charset="0"/>
              </a:rPr>
              <a:t>ri</a:t>
            </a:r>
            <a:r>
              <a:rPr lang="it-IT" sz="2000" dirty="0">
                <a:solidFill>
                  <a:srgbClr val="2E4057"/>
                </a:solidFill>
                <a:latin typeface="Raleway" panose="020B0503030101060003" pitchFamily="34" charset="0"/>
              </a:rPr>
              <a:t>-applicare il template alla slide: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C04E86F-6517-465F-AB71-C8ABD3A6F514}"/>
              </a:ext>
            </a:extLst>
          </p:cNvPr>
          <p:cNvSpPr txBox="1"/>
          <p:nvPr userDrawn="1"/>
        </p:nvSpPr>
        <p:spPr>
          <a:xfrm>
            <a:off x="7690883" y="5624090"/>
            <a:ext cx="63866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- Clicca con il </a:t>
            </a:r>
            <a:r>
              <a:rPr lang="it-IT" sz="1700" i="1" u="sng" dirty="0">
                <a:solidFill>
                  <a:srgbClr val="2E4057"/>
                </a:solidFill>
                <a:latin typeface="Raleway" panose="020B0503030101060003" pitchFamily="34" charset="0"/>
              </a:rPr>
              <a:t>tasto destro sulla slide</a:t>
            </a:r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, nella colonna di sinistra o direttamente sulla slide;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03DE4D1-68D2-4A71-A89E-5AACBADCAEF0}"/>
              </a:ext>
            </a:extLst>
          </p:cNvPr>
          <p:cNvSpPr txBox="1"/>
          <p:nvPr userDrawn="1"/>
        </p:nvSpPr>
        <p:spPr>
          <a:xfrm>
            <a:off x="7690883" y="6266133"/>
            <a:ext cx="353710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- Vai su </a:t>
            </a:r>
            <a:r>
              <a:rPr lang="it-IT" sz="1700" i="1" u="sng" dirty="0">
                <a:solidFill>
                  <a:srgbClr val="2E4057"/>
                </a:solidFill>
                <a:latin typeface="Raleway" panose="020B0503030101060003" pitchFamily="34" charset="0"/>
              </a:rPr>
              <a:t>Layout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40ADF9D-670C-4548-BB04-D65ECB4BF1B2}"/>
              </a:ext>
            </a:extLst>
          </p:cNvPr>
          <p:cNvSpPr txBox="1"/>
          <p:nvPr userDrawn="1"/>
        </p:nvSpPr>
        <p:spPr>
          <a:xfrm>
            <a:off x="7690883" y="6646566"/>
            <a:ext cx="615979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700" dirty="0">
                <a:solidFill>
                  <a:srgbClr val="2E4057"/>
                </a:solidFill>
                <a:latin typeface="Raleway" panose="020B0503030101060003" pitchFamily="34" charset="0"/>
              </a:rPr>
              <a:t>- Dalla tendina che si apre </a:t>
            </a:r>
            <a:r>
              <a:rPr lang="it-IT" sz="1700" i="1" dirty="0">
                <a:solidFill>
                  <a:srgbClr val="2E4057"/>
                </a:solidFill>
                <a:latin typeface="Raleway" panose="020B0503030101060003" pitchFamily="34" charset="0"/>
              </a:rPr>
              <a:t>seleziona il layout «Template»</a:t>
            </a:r>
            <a:endParaRPr lang="it-IT" sz="1700" i="1" u="sng" dirty="0">
              <a:solidFill>
                <a:srgbClr val="2E4057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5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truzioni_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B07C67C-1587-455E-B6C9-A39D6961CBA0}"/>
              </a:ext>
            </a:extLst>
          </p:cNvPr>
          <p:cNvSpPr txBox="1"/>
          <p:nvPr userDrawn="1"/>
        </p:nvSpPr>
        <p:spPr>
          <a:xfrm>
            <a:off x="637953" y="5256510"/>
            <a:ext cx="2757377" cy="442035"/>
          </a:xfrm>
          <a:prstGeom prst="rect">
            <a:avLst/>
          </a:prstGeom>
          <a:solidFill>
            <a:srgbClr val="F6AE2D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2400" dirty="0">
                <a:solidFill>
                  <a:srgbClr val="2E4057"/>
                </a:solidFill>
                <a:latin typeface="Raleway ExtraBold" panose="020B0903030101060003" pitchFamily="34" charset="0"/>
              </a:rPr>
              <a:t>3. </a:t>
            </a:r>
            <a:r>
              <a:rPr lang="it-IT" sz="2400" dirty="0">
                <a:solidFill>
                  <a:srgbClr val="2E4057"/>
                </a:solidFill>
                <a:latin typeface="Raleway SemiBold" panose="020B0703030101060003" pitchFamily="34" charset="0"/>
              </a:rPr>
              <a:t>Pubblica il post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D36547-F3CB-4461-9A6F-350CAF06F06B}"/>
              </a:ext>
            </a:extLst>
          </p:cNvPr>
          <p:cNvSpPr txBox="1"/>
          <p:nvPr userDrawn="1"/>
        </p:nvSpPr>
        <p:spPr>
          <a:xfrm>
            <a:off x="637953" y="628852"/>
            <a:ext cx="1430433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2E4057"/>
                </a:solidFill>
                <a:latin typeface="Raleway SemiBold" panose="020B0703030101060003" pitchFamily="34" charset="0"/>
              </a:rPr>
              <a:t>Segui queste semplici istruzioni e </a:t>
            </a:r>
            <a:r>
              <a:rPr lang="it-IT" sz="3000" dirty="0">
                <a:solidFill>
                  <a:srgbClr val="2E4057"/>
                </a:solidFill>
                <a:latin typeface="Raleway ExtraBold" panose="020B0903030101060003" pitchFamily="34" charset="0"/>
              </a:rPr>
              <a:t>crea il tuo template </a:t>
            </a:r>
            <a:r>
              <a:rPr lang="it-IT" sz="3000" dirty="0" err="1">
                <a:solidFill>
                  <a:srgbClr val="2E4057"/>
                </a:solidFill>
                <a:latin typeface="Raleway ExtraBold" panose="020B0903030101060003" pitchFamily="34" charset="0"/>
              </a:rPr>
              <a:t>Inspiring</a:t>
            </a:r>
            <a:r>
              <a:rPr lang="it-IT" sz="3000" dirty="0">
                <a:solidFill>
                  <a:srgbClr val="2E4057"/>
                </a:solidFill>
                <a:latin typeface="Raleway ExtraBold" panose="020B0903030101060003" pitchFamily="34" charset="0"/>
              </a:rPr>
              <a:t> </a:t>
            </a:r>
            <a:r>
              <a:rPr lang="it-IT" sz="3000" dirty="0" err="1">
                <a:solidFill>
                  <a:srgbClr val="2E4057"/>
                </a:solidFill>
                <a:latin typeface="Raleway ExtraBold" panose="020B0903030101060003" pitchFamily="34" charset="0"/>
              </a:rPr>
              <a:t>Role</a:t>
            </a:r>
            <a:r>
              <a:rPr lang="it-IT" sz="3000" dirty="0">
                <a:solidFill>
                  <a:srgbClr val="2E4057"/>
                </a:solidFill>
                <a:latin typeface="Raleway ExtraBold" panose="020B0903030101060003" pitchFamily="34" charset="0"/>
              </a:rPr>
              <a:t> Model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2A1EA4-53CA-4D25-A602-3C7CA1B1A08D}"/>
              </a:ext>
            </a:extLst>
          </p:cNvPr>
          <p:cNvSpPr txBox="1"/>
          <p:nvPr userDrawn="1"/>
        </p:nvSpPr>
        <p:spPr>
          <a:xfrm>
            <a:off x="637952" y="5916094"/>
            <a:ext cx="1326943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1.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Pubblica la tua foto sul tuo profilo Linkedin </a:t>
            </a:r>
            <a:r>
              <a:rPr lang="it-IT" sz="2000" b="0" i="0" dirty="0">
                <a:solidFill>
                  <a:srgbClr val="2E4057"/>
                </a:solidFill>
                <a:effectLst/>
                <a:latin typeface="Raleway SemiBold" panose="020B0703030101060003" pitchFamily="34" charset="0"/>
              </a:rPr>
              <a:t>taggando @InspirinGirls Italia e @Valore D e ricorda di utilizzare l’hashtag #InspirinGirlsRoleModel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 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0455E11-F6D7-44A9-A323-7AA78EE39BA6}"/>
              </a:ext>
            </a:extLst>
          </p:cNvPr>
          <p:cNvSpPr txBox="1"/>
          <p:nvPr userDrawn="1"/>
        </p:nvSpPr>
        <p:spPr>
          <a:xfrm>
            <a:off x="637953" y="2222290"/>
            <a:ext cx="4472763" cy="442035"/>
          </a:xfrm>
          <a:prstGeom prst="rect">
            <a:avLst/>
          </a:prstGeom>
          <a:solidFill>
            <a:srgbClr val="F6AE2D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2400" dirty="0">
                <a:solidFill>
                  <a:srgbClr val="2E4057"/>
                </a:solidFill>
                <a:latin typeface="Raleway ExtraBold" panose="020B0903030101060003" pitchFamily="34" charset="0"/>
              </a:rPr>
              <a:t>2. </a:t>
            </a:r>
            <a:r>
              <a:rPr lang="it-IT" sz="2400" dirty="0">
                <a:solidFill>
                  <a:srgbClr val="2E4057"/>
                </a:solidFill>
                <a:latin typeface="Raleway SemiBold" panose="020B0703030101060003" pitchFamily="34" charset="0"/>
              </a:rPr>
              <a:t>Racconta la tua esperienza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3634A65-DACF-43CE-A155-1553F904EA12}"/>
              </a:ext>
            </a:extLst>
          </p:cNvPr>
          <p:cNvSpPr txBox="1"/>
          <p:nvPr userDrawn="1"/>
        </p:nvSpPr>
        <p:spPr>
          <a:xfrm>
            <a:off x="637952" y="2870431"/>
            <a:ext cx="1326943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a. </a:t>
            </a:r>
            <a:r>
              <a:rPr lang="it-IT" sz="2000" dirty="0">
                <a:solidFill>
                  <a:srgbClr val="2E4057"/>
                </a:solidFill>
                <a:latin typeface="Raleway ExtraBold" panose="020B0903030101060003" pitchFamily="34" charset="0"/>
              </a:rPr>
              <a:t>Se hai già partecipato all’incontro: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racconta la tua esperienza personale con i ragazzi e le ragazze e il perché pensi sia importante dare il tuo contributo come </a:t>
            </a:r>
            <a:r>
              <a:rPr lang="it-IT" sz="2000" dirty="0" err="1">
                <a:solidFill>
                  <a:srgbClr val="2E4057"/>
                </a:solidFill>
                <a:latin typeface="Raleway SemiBold" panose="020B0703030101060003" pitchFamily="34" charset="0"/>
              </a:rPr>
              <a:t>Role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 </a:t>
            </a:r>
            <a:r>
              <a:rPr lang="it-IT" sz="2000" dirty="0" err="1">
                <a:solidFill>
                  <a:srgbClr val="2E4057"/>
                </a:solidFill>
                <a:latin typeface="Raleway SemiBold" panose="020B0703030101060003" pitchFamily="34" charset="0"/>
              </a:rPr>
              <a:t>role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 model per il progetto </a:t>
            </a:r>
            <a:r>
              <a:rPr lang="it-IT" sz="2000" dirty="0" err="1">
                <a:solidFill>
                  <a:srgbClr val="2E4057"/>
                </a:solidFill>
                <a:latin typeface="Raleway SemiBold" panose="020B0703030101060003" pitchFamily="34" charset="0"/>
              </a:rPr>
              <a:t>InspirinGirls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 Italia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042E859-E872-4285-A28E-47A17AC0A837}"/>
              </a:ext>
            </a:extLst>
          </p:cNvPr>
          <p:cNvSpPr txBox="1"/>
          <p:nvPr userDrawn="1"/>
        </p:nvSpPr>
        <p:spPr>
          <a:xfrm>
            <a:off x="637952" y="3751522"/>
            <a:ext cx="1326943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dirty="0">
                <a:solidFill>
                  <a:srgbClr val="F6AE2D"/>
                </a:solidFill>
                <a:latin typeface="Raleway Black" panose="020B0A03030101060003" pitchFamily="34" charset="0"/>
              </a:rPr>
              <a:t>b. </a:t>
            </a:r>
            <a:r>
              <a:rPr lang="it-IT" sz="2000" dirty="0">
                <a:solidFill>
                  <a:srgbClr val="2E4057"/>
                </a:solidFill>
                <a:latin typeface="Raleway ExtraBold" panose="020B0903030101060003" pitchFamily="34" charset="0"/>
              </a:rPr>
              <a:t>Se non hai ancora partecipato all’incontro: 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racconta il perché sia importante dare il tuo contributo come </a:t>
            </a:r>
            <a:r>
              <a:rPr lang="it-IT" sz="2000" dirty="0" err="1">
                <a:solidFill>
                  <a:srgbClr val="2E4057"/>
                </a:solidFill>
                <a:latin typeface="Raleway SemiBold" panose="020B0703030101060003" pitchFamily="34" charset="0"/>
              </a:rPr>
              <a:t>Role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 Model per il progetto </a:t>
            </a:r>
            <a:r>
              <a:rPr lang="it-IT" sz="2000" dirty="0" err="1">
                <a:solidFill>
                  <a:srgbClr val="2E4057"/>
                </a:solidFill>
                <a:latin typeface="Raleway SemiBold" panose="020B0703030101060003" pitchFamily="34" charset="0"/>
              </a:rPr>
              <a:t>Inspiring</a:t>
            </a:r>
            <a:r>
              <a:rPr lang="it-IT" sz="2000" dirty="0">
                <a:solidFill>
                  <a:srgbClr val="2E4057"/>
                </a:solidFill>
                <a:latin typeface="Raleway SemiBold" panose="020B0703030101060003" pitchFamily="34" charset="0"/>
              </a:rPr>
              <a:t> Girls!</a:t>
            </a:r>
          </a:p>
        </p:txBody>
      </p:sp>
    </p:spTree>
    <p:extLst>
      <p:ext uri="{BB962C8B-B14F-4D97-AF65-F5344CB8AC3E}">
        <p14:creationId xmlns:p14="http://schemas.microsoft.com/office/powerpoint/2010/main" val="2185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1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69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ACF41B88-37ED-4BA7-9FB9-D09519C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81637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0</Words>
  <Application>Microsoft Office PowerPoint</Application>
  <PresentationFormat>Personalizzato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Raleway ExtraBold</vt:lpstr>
      <vt:lpstr>Raleway</vt:lpstr>
      <vt:lpstr>Raleway SemiBold</vt:lpstr>
      <vt:lpstr>Calibri</vt:lpstr>
      <vt:lpstr>Raleway Black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</dc:creator>
  <cp:lastModifiedBy>18283</cp:lastModifiedBy>
  <cp:revision>77</cp:revision>
  <dcterms:created xsi:type="dcterms:W3CDTF">2020-05-07T10:42:04Z</dcterms:created>
  <dcterms:modified xsi:type="dcterms:W3CDTF">2023-01-19T09:16:38Z</dcterms:modified>
</cp:coreProperties>
</file>